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28E7-ECDE-487A-BFCD-B57381B304DD}" type="datetimeFigureOut">
              <a:rPr lang="en-US" smtClean="0"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BBCA-E6E2-45CC-9D7D-6470763B7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0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28E7-ECDE-487A-BFCD-B57381B304DD}" type="datetimeFigureOut">
              <a:rPr lang="en-US" smtClean="0"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BBCA-E6E2-45CC-9D7D-6470763B7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62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28E7-ECDE-487A-BFCD-B57381B304DD}" type="datetimeFigureOut">
              <a:rPr lang="en-US" smtClean="0"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BBCA-E6E2-45CC-9D7D-6470763B7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1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28E7-ECDE-487A-BFCD-B57381B304DD}" type="datetimeFigureOut">
              <a:rPr lang="en-US" smtClean="0"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BBCA-E6E2-45CC-9D7D-6470763B7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7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28E7-ECDE-487A-BFCD-B57381B304DD}" type="datetimeFigureOut">
              <a:rPr lang="en-US" smtClean="0"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BBCA-E6E2-45CC-9D7D-6470763B7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04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28E7-ECDE-487A-BFCD-B57381B304DD}" type="datetimeFigureOut">
              <a:rPr lang="en-US" smtClean="0"/>
              <a:t>11/19/2011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BBCA-E6E2-45CC-9D7D-6470763B7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0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28E7-ECDE-487A-BFCD-B57381B304DD}" type="datetimeFigureOut">
              <a:rPr lang="en-US" smtClean="0"/>
              <a:t>11/19/2011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BBCA-E6E2-45CC-9D7D-6470763B7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8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28E7-ECDE-487A-BFCD-B57381B304DD}" type="datetimeFigureOut">
              <a:rPr lang="en-US" smtClean="0"/>
              <a:t>11/19/2011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BBCA-E6E2-45CC-9D7D-6470763B7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10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28E7-ECDE-487A-BFCD-B57381B304DD}" type="datetimeFigureOut">
              <a:rPr lang="en-US" smtClean="0"/>
              <a:t>11/19/2011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BBCA-E6E2-45CC-9D7D-6470763B7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7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28E7-ECDE-487A-BFCD-B57381B304DD}" type="datetimeFigureOut">
              <a:rPr lang="en-US" smtClean="0"/>
              <a:t>11/19/2011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BBCA-E6E2-45CC-9D7D-6470763B7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4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28E7-ECDE-487A-BFCD-B57381B304DD}" type="datetimeFigureOut">
              <a:rPr lang="en-US" smtClean="0"/>
              <a:t>11/19/2011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5BBCA-E6E2-45CC-9D7D-6470763B7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1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428E7-ECDE-487A-BFCD-B57381B304DD}" type="datetimeFigureOut">
              <a:rPr lang="en-US" smtClean="0"/>
              <a:t>11/19/2011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5BBCA-E6E2-45CC-9D7D-6470763B7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67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(type your name here and delete the parenthesis)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6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Click in this box and type the name of your famous Coloradoan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in this box and type facts about your famous person. This information will come from the </a:t>
            </a:r>
            <a:r>
              <a:rPr lang="en-US" u="sng" dirty="0" smtClean="0"/>
              <a:t>front</a:t>
            </a:r>
            <a:r>
              <a:rPr lang="en-US" dirty="0" smtClean="0"/>
              <a:t> of your worksheet. If you need more space then you can insert a new slide.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Click in this box to insert a picture of your famous person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3276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your name here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to add information from the </a:t>
            </a:r>
            <a:r>
              <a:rPr lang="en-US" u="sng" dirty="0" smtClean="0"/>
              <a:t>back</a:t>
            </a:r>
            <a:r>
              <a:rPr lang="en-US" dirty="0" smtClean="0"/>
              <a:t> of your worksheet. Insert a new slide if needed.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125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Similarities	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Click to add text making connections to events/life experiences that are similar to yours.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Differences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Click to add text making connections to events/life experiences that are different from yours.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59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Click to add text about what you have chosen to do for your community and why.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Click to add a picture that represents what it is you would like to do.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843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158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Click in this box and type the name of your famous Coloradoan</vt:lpstr>
      <vt:lpstr>Put your name here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Ettie Arnold</dc:creator>
  <cp:lastModifiedBy>Ettie Arnold</cp:lastModifiedBy>
  <cp:revision>2</cp:revision>
  <dcterms:created xsi:type="dcterms:W3CDTF">2011-11-19T15:45:58Z</dcterms:created>
  <dcterms:modified xsi:type="dcterms:W3CDTF">2011-11-19T15:57:32Z</dcterms:modified>
</cp:coreProperties>
</file>